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80" r:id="rId2"/>
  </p:sldMasterIdLst>
  <p:handoutMasterIdLst>
    <p:handoutMasterId r:id="rId19"/>
  </p:handoutMasterIdLst>
  <p:sldIdLst>
    <p:sldId id="256" r:id="rId3"/>
    <p:sldId id="258" r:id="rId4"/>
    <p:sldId id="259" r:id="rId5"/>
    <p:sldId id="257" r:id="rId6"/>
    <p:sldId id="260" r:id="rId7"/>
    <p:sldId id="262" r:id="rId8"/>
    <p:sldId id="263" r:id="rId9"/>
    <p:sldId id="264" r:id="rId10"/>
    <p:sldId id="261" r:id="rId11"/>
    <p:sldId id="265" r:id="rId12"/>
    <p:sldId id="266" r:id="rId13"/>
    <p:sldId id="268" r:id="rId14"/>
    <p:sldId id="267" r:id="rId15"/>
    <p:sldId id="272" r:id="rId16"/>
    <p:sldId id="269" r:id="rId17"/>
    <p:sldId id="270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1" autoAdjust="0"/>
    <p:restoredTop sz="94660"/>
  </p:normalViewPr>
  <p:slideViewPr>
    <p:cSldViewPr>
      <p:cViewPr varScale="1">
        <p:scale>
          <a:sx n="117" d="100"/>
          <a:sy n="117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A0C02-E304-489D-912E-33EACAD1A1DA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A4B0A-97D5-413C-B9D0-16B99BB8D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18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5E7621-9811-414E-8EA9-C65850A43ED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4EE24F1-5C60-4250-9AFB-122E8553EFD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the WHAT?!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pick apart a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Motif: </a:t>
            </a:r>
            <a:r>
              <a:rPr lang="en-US" dirty="0" smtClean="0"/>
              <a:t>any element, subject, idea or concept that is constantly present through the entire body of literature.</a:t>
            </a:r>
          </a:p>
          <a:p>
            <a:pPr lvl="1"/>
            <a:r>
              <a:rPr lang="en-US" dirty="0" smtClean="0"/>
              <a:t>Motifs help to define the story, pulls the meaning together, and gets the audience to think of a deeper meaning.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Stream of Consciousness: </a:t>
            </a:r>
            <a:r>
              <a:rPr lang="en-US" dirty="0" smtClean="0"/>
              <a:t>an uninterrupted and unhindered collection and occurrence of thoughts and ideas in the conscious mind.  </a:t>
            </a:r>
            <a:endParaRPr lang="en-US" dirty="0"/>
          </a:p>
          <a:p>
            <a:pPr lvl="1"/>
            <a:r>
              <a:rPr lang="en-US" dirty="0" smtClean="0"/>
              <a:t>These could be complete sentences, long-winded sentences, or short jarring sentences.  They don’t necessarily have to make sense as a collective.</a:t>
            </a:r>
          </a:p>
        </p:txBody>
      </p:sp>
    </p:spTree>
    <p:extLst>
      <p:ext uri="{BB962C8B-B14F-4D97-AF65-F5344CB8AC3E}">
        <p14:creationId xmlns:p14="http://schemas.microsoft.com/office/powerpoint/2010/main" val="27731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Rewrite the prompt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How does the author’s use of literary terms convey meaning about his or her perspective?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does Truman capote use juxtaposition to convey meaning about his perspective?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3581400"/>
            <a:ext cx="25146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imagery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581400"/>
            <a:ext cx="25146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conflict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3704510"/>
            <a:ext cx="2438400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812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on your own!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Analyze how Truman Capote’s choices (how he uses </a:t>
            </a:r>
            <a:r>
              <a:rPr lang="en-US" dirty="0" smtClean="0"/>
              <a:t>literary techniques</a:t>
            </a:r>
            <a:r>
              <a:rPr lang="en-US" dirty="0"/>
              <a:t>) reflect contemporary thinking (ideas).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1: Read the prompt.</a:t>
            </a:r>
          </a:p>
          <a:p>
            <a:pPr marL="0" indent="0">
              <a:buNone/>
            </a:pPr>
            <a:r>
              <a:rPr lang="en-US" dirty="0" smtClean="0"/>
              <a:t>Step 2: Figure out what you know and substitute (Look in your Modernism/Post-Modernism Notes!).</a:t>
            </a:r>
          </a:p>
          <a:p>
            <a:pPr marL="0" indent="0">
              <a:buNone/>
            </a:pPr>
            <a:r>
              <a:rPr lang="en-US" dirty="0" smtClean="0"/>
              <a:t>Step 3: Rewrite the prompt.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to substitute</a:t>
            </a:r>
          </a:p>
          <a:p>
            <a:pPr lvl="1"/>
            <a:r>
              <a:rPr lang="en-US" dirty="0" smtClean="0"/>
              <a:t>Literary Terms = </a:t>
            </a:r>
          </a:p>
          <a:p>
            <a:pPr lvl="1"/>
            <a:r>
              <a:rPr lang="en-US" dirty="0" smtClean="0"/>
              <a:t>Contemporary Thinking =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Revised prompt</a:t>
            </a:r>
          </a:p>
          <a:p>
            <a:r>
              <a:rPr lang="en-US" dirty="0" smtClean="0"/>
              <a:t>Analyze how Truman Capote’s choice to use a literary term shows modern ideas &amp; techniques.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224167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Various Responses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667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BROADLY answers the question.  </a:t>
            </a:r>
          </a:p>
          <a:p>
            <a:r>
              <a:rPr lang="en-US" dirty="0" smtClean="0"/>
              <a:t>Can deliver a short preview of what’s to be expected.</a:t>
            </a:r>
          </a:p>
          <a:p>
            <a:endParaRPr lang="en-US" dirty="0"/>
          </a:p>
          <a:p>
            <a:r>
              <a:rPr lang="en-US" dirty="0" smtClean="0"/>
              <a:t>Is this a good thesis statement?</a:t>
            </a:r>
          </a:p>
          <a:p>
            <a:pPr lvl="1"/>
            <a:r>
              <a:rPr lang="en-US" dirty="0" smtClean="0"/>
              <a:t>Truman Capote uses [lit term 1], [lit term 2], and [lit term 3] to reflect modern ideas.</a:t>
            </a:r>
          </a:p>
        </p:txBody>
      </p:sp>
    </p:spTree>
    <p:extLst>
      <p:ext uri="{BB962C8B-B14F-4D97-AF65-F5344CB8AC3E}">
        <p14:creationId xmlns:p14="http://schemas.microsoft.com/office/powerpoint/2010/main" val="25705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 the prompt SPECIFICALLY</a:t>
            </a:r>
          </a:p>
          <a:p>
            <a:endParaRPr lang="en-US" dirty="0"/>
          </a:p>
          <a:p>
            <a:r>
              <a:rPr lang="en-US" dirty="0" smtClean="0"/>
              <a:t>Is this a good topic sentence?</a:t>
            </a:r>
          </a:p>
          <a:p>
            <a:pPr lvl="1"/>
            <a:r>
              <a:rPr lang="en-US" dirty="0" smtClean="0"/>
              <a:t>Capote uses [lit term 1] to show the audience [modern idea].</a:t>
            </a:r>
          </a:p>
          <a:p>
            <a:pPr lvl="1"/>
            <a:r>
              <a:rPr lang="en-US" dirty="0" smtClean="0"/>
              <a:t>Capote uses [lit term 2] his [some sort of point of view].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Read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How does the author’s use of </a:t>
            </a:r>
            <a:r>
              <a:rPr lang="en-US" dirty="0" smtClean="0"/>
              <a:t>literary terms convey </a:t>
            </a:r>
            <a:r>
              <a:rPr lang="en-US" dirty="0"/>
              <a:t>meaning about his or her perspective?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Figure out what you know and substitute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How does the author’s use of literary terms convey meaning about his or her perspective?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Author = </a:t>
            </a:r>
          </a:p>
          <a:p>
            <a:r>
              <a:rPr lang="en-US" dirty="0" smtClean="0"/>
              <a:t>Literary Terms =</a:t>
            </a:r>
          </a:p>
          <a:p>
            <a:r>
              <a:rPr lang="en-US" dirty="0" smtClean="0"/>
              <a:t>Perspective =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63586" y="3733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Truman Capote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4191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Various List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16086" y="4648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of View and/or 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2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Archetype: </a:t>
            </a:r>
            <a:r>
              <a:rPr lang="en-US" dirty="0" smtClean="0"/>
              <a:t>is a reference to a concept, a person, or an object that has serves as an example. </a:t>
            </a:r>
          </a:p>
          <a:p>
            <a:pPr lvl="1"/>
            <a:r>
              <a:rPr lang="en-US" dirty="0" smtClean="0"/>
              <a:t>Example:  Prince Charming, “the man,” geek, jock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Characterization: </a:t>
            </a:r>
            <a:r>
              <a:rPr lang="en-US" dirty="0" smtClean="0"/>
              <a:t>step-by-step process wherein  an author introduces and then describes the character.</a:t>
            </a:r>
          </a:p>
          <a:p>
            <a:pPr lvl="1"/>
            <a:r>
              <a:rPr lang="en-US" dirty="0" smtClean="0"/>
              <a:t>By Characterizing someone it makes them more human, it makes them relatable (in some way), and it can show the bias of the author/narrator.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Conflict: </a:t>
            </a:r>
            <a:r>
              <a:rPr lang="en-US" dirty="0" smtClean="0"/>
              <a:t>the resistance or obstacle to the protagonist finding their way or achieving their dream.</a:t>
            </a:r>
          </a:p>
          <a:p>
            <a:pPr lvl="1"/>
            <a:r>
              <a:rPr lang="en-US" dirty="0" smtClean="0"/>
              <a:t>Consider the multiple conflicts and how different elements (society, a town, a person) attempt to overcome the conflict.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Connotation:  </a:t>
            </a:r>
            <a:r>
              <a:rPr lang="en-US" dirty="0" smtClean="0"/>
              <a:t>emotional associations people make with words that go beyond the dictionary definition.  </a:t>
            </a:r>
          </a:p>
          <a:p>
            <a:pPr lvl="1"/>
            <a:r>
              <a:rPr lang="en-US" dirty="0" smtClean="0"/>
              <a:t>Think about diction (word choice).  The author intentionally uses specific words.  What emotions are they trying to invoke by using specific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Foreshadowing: </a:t>
            </a:r>
            <a:r>
              <a:rPr lang="en-US" dirty="0" smtClean="0"/>
              <a:t>refers to the use of a word or phrase and hints that set the stage for a story to unfold and give the reader a hint of something that is going to happen without revealing the story or spoiling the suspense.  </a:t>
            </a:r>
          </a:p>
          <a:p>
            <a:pPr lvl="1"/>
            <a:r>
              <a:rPr lang="en-US" dirty="0" smtClean="0"/>
              <a:t>Foreshadowing would be small clues that are given that would indicate a bigger outcome to happen.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Imagery: </a:t>
            </a:r>
            <a:r>
              <a:rPr lang="en-US" dirty="0" smtClean="0"/>
              <a:t>the author uses words and phrases to create “mental images” for the reader by appealing to the senses.</a:t>
            </a:r>
          </a:p>
          <a:p>
            <a:pPr lvl="1"/>
            <a:r>
              <a:rPr lang="en-US" dirty="0" smtClean="0"/>
              <a:t>Authors do this to help create a better understanding of the events.  We only know/understand the world through our senses.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Juxtaposition: </a:t>
            </a:r>
            <a:r>
              <a:rPr lang="en-US" dirty="0" smtClean="0"/>
              <a:t>the author places a person, concept, place, idea or theme parallel to another.  </a:t>
            </a:r>
          </a:p>
          <a:p>
            <a:pPr lvl="1"/>
            <a:r>
              <a:rPr lang="en-US" dirty="0" smtClean="0"/>
              <a:t>It usually serves to highlight the contrast between the two and compare them.  It is also to help show how good/bad a character is or creating suspense.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511</TotalTime>
  <Words>707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Executive</vt:lpstr>
      <vt:lpstr>Foundry</vt:lpstr>
      <vt:lpstr>What the WHAT?!</vt:lpstr>
      <vt:lpstr>Step 1: Read the Prompt</vt:lpstr>
      <vt:lpstr>Step 2: Figure out what you know and substitute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Step 3: Rewrite the prompt </vt:lpstr>
      <vt:lpstr>Try it on your own!</vt:lpstr>
      <vt:lpstr>Example</vt:lpstr>
      <vt:lpstr>Thesis Statement</vt:lpstr>
      <vt:lpstr>Topic Sentence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10</cp:revision>
  <cp:lastPrinted>2016-10-04T16:57:39Z</cp:lastPrinted>
  <dcterms:created xsi:type="dcterms:W3CDTF">2015-09-10T12:47:37Z</dcterms:created>
  <dcterms:modified xsi:type="dcterms:W3CDTF">2016-10-04T16:57:59Z</dcterms:modified>
</cp:coreProperties>
</file>