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9A80AF-8975-40A5-BB04-E0A226B60D7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B7BA91-2C1E-49B0-9714-8677F3D810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747/0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E2 Pre-AP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6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databases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6277852" cy="3867690"/>
          </a:xfrm>
        </p:spPr>
      </p:pic>
      <p:sp>
        <p:nvSpPr>
          <p:cNvPr id="5" name="TextBox 4"/>
          <p:cNvSpPr txBox="1"/>
          <p:nvPr/>
        </p:nvSpPr>
        <p:spPr>
          <a:xfrm>
            <a:off x="6858000" y="1447800"/>
            <a:ext cx="190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I made my search terms more specific and I only yielded 14 results instead of 4,000.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756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Google Search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47800"/>
            <a:ext cx="4506956" cy="2971800"/>
          </a:xfrm>
        </p:spPr>
      </p:pic>
      <p:sp>
        <p:nvSpPr>
          <p:cNvPr id="5" name="TextBox 4"/>
          <p:cNvSpPr txBox="1"/>
          <p:nvPr/>
        </p:nvSpPr>
        <p:spPr>
          <a:xfrm>
            <a:off x="5638800" y="14478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same search on Google yielded 5 million results. Way too many! Instead try the Advanced search, which is found under settings. I use the domain .</a:t>
            </a:r>
            <a:r>
              <a:rPr lang="en-US" sz="2400" dirty="0" err="1" smtClean="0"/>
              <a:t>gov</a:t>
            </a:r>
            <a:r>
              <a:rPr lang="en-US" sz="2400" dirty="0" smtClean="0"/>
              <a:t> or .</a:t>
            </a:r>
            <a:r>
              <a:rPr lang="en-US" sz="2400" dirty="0" err="1" smtClean="0"/>
              <a:t>edu</a:t>
            </a:r>
            <a:r>
              <a:rPr lang="en-US" sz="2400" dirty="0" smtClean="0"/>
              <a:t> most frequently.</a:t>
            </a:r>
            <a:endParaRPr lang="en-US" sz="2400" dirty="0"/>
          </a:p>
        </p:txBody>
      </p:sp>
      <p:pic>
        <p:nvPicPr>
          <p:cNvPr id="6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98" y="4495800"/>
            <a:ext cx="6249273" cy="21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1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Google Search Work?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7505500" cy="4948966"/>
          </a:xfrm>
        </p:spPr>
      </p:pic>
    </p:spTree>
    <p:extLst>
      <p:ext uri="{BB962C8B-B14F-4D97-AF65-F5344CB8AC3E}">
        <p14:creationId xmlns:p14="http://schemas.microsoft.com/office/powerpoint/2010/main" val="268961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Google Search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Google Books- Great but make sure it is relevant! </a:t>
            </a:r>
          </a:p>
          <a:p>
            <a:r>
              <a:rPr lang="en-US" dirty="0" smtClean="0"/>
              <a:t>Google Scholar- Great but good luck finding a full, free PDF!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50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synthesize sources from the Internet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94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Citation- MLA Works Cited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easyBib</a:t>
            </a:r>
            <a:endParaRPr lang="en-US" dirty="0" smtClean="0"/>
          </a:p>
          <a:p>
            <a:r>
              <a:rPr lang="en-US" dirty="0"/>
              <a:t>OWL Purdue </a:t>
            </a:r>
            <a:r>
              <a:rPr lang="en-US" dirty="0">
                <a:hlinkClick r:id="rId2"/>
              </a:rPr>
              <a:t>https://owl.english.purdue.edu/owl/resource/747/01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Student Planner </a:t>
            </a:r>
          </a:p>
          <a:p>
            <a:endParaRPr lang="en-US" dirty="0"/>
          </a:p>
          <a:p>
            <a:r>
              <a:rPr lang="en-US" dirty="0" smtClean="0"/>
              <a:t>It is tedious but it needs to be done correctly! I am a stickler for correct works cited pages!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15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Alphabetized</a:t>
            </a:r>
          </a:p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Hanging Indent- Why? </a:t>
            </a:r>
          </a:p>
          <a:p>
            <a:r>
              <a:rPr lang="en-US" dirty="0" smtClean="0"/>
              <a:t>NO bullet points or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7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Typically is (Author #) EX: (Lavelle 14) </a:t>
            </a:r>
          </a:p>
          <a:p>
            <a:pPr lvl="1"/>
            <a:r>
              <a:rPr lang="en-US" dirty="0" smtClean="0"/>
              <a:t>Why? </a:t>
            </a:r>
          </a:p>
          <a:p>
            <a:pPr lvl="1"/>
            <a:r>
              <a:rPr lang="en-US" dirty="0" smtClean="0"/>
              <a:t>What if I don’t have an author or page number?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0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 claim with appropriate </a:t>
            </a:r>
            <a:r>
              <a:rPr lang="en-US" u="sng" dirty="0" smtClean="0"/>
              <a:t>background details</a:t>
            </a:r>
          </a:p>
          <a:p>
            <a:r>
              <a:rPr lang="en-US" u="sng" dirty="0" smtClean="0"/>
              <a:t>Synthesize</a:t>
            </a:r>
            <a:r>
              <a:rPr lang="en-US" dirty="0" smtClean="0"/>
              <a:t> evidence from </a:t>
            </a:r>
            <a:r>
              <a:rPr lang="en-US" b="1" dirty="0" smtClean="0"/>
              <a:t>at least three sources</a:t>
            </a:r>
          </a:p>
          <a:p>
            <a:r>
              <a:rPr lang="en-US" dirty="0" smtClean="0"/>
              <a:t>Uses </a:t>
            </a:r>
            <a:r>
              <a:rPr lang="en-US" u="sng" dirty="0" smtClean="0"/>
              <a:t>relevant</a:t>
            </a:r>
            <a:r>
              <a:rPr lang="en-US" dirty="0" smtClean="0"/>
              <a:t> and </a:t>
            </a:r>
            <a:r>
              <a:rPr lang="en-US" u="sng" dirty="0" smtClean="0"/>
              <a:t>sufficient</a:t>
            </a:r>
            <a:r>
              <a:rPr lang="en-US" dirty="0" smtClean="0"/>
              <a:t> evidence</a:t>
            </a:r>
          </a:p>
          <a:p>
            <a:r>
              <a:rPr lang="en-US" u="sng" dirty="0" smtClean="0"/>
              <a:t>Correctly cites</a:t>
            </a:r>
            <a:r>
              <a:rPr lang="en-US" dirty="0" smtClean="0"/>
              <a:t> textual evidence from </a:t>
            </a:r>
            <a:r>
              <a:rPr lang="en-US" b="1" dirty="0" smtClean="0"/>
              <a:t>at least three 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607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and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page 177 there is a chart to help you evaluate sources to make sure they are reliable and valid. </a:t>
            </a:r>
          </a:p>
          <a:p>
            <a:r>
              <a:rPr lang="en-US" dirty="0" smtClean="0"/>
              <a:t>Flip there now and scan the page. </a:t>
            </a:r>
          </a:p>
          <a:p>
            <a:r>
              <a:rPr lang="en-US" dirty="0" smtClean="0"/>
              <a:t>Mark the page somehow so you can find it for later.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9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reliable 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How do databases work? </a:t>
            </a:r>
          </a:p>
          <a:p>
            <a:r>
              <a:rPr lang="en-US" dirty="0" smtClean="0"/>
              <a:t>Google Search</a:t>
            </a:r>
          </a:p>
          <a:p>
            <a:pPr lvl="1"/>
            <a:r>
              <a:rPr lang="en-US" dirty="0" smtClean="0"/>
              <a:t>How can I best utilize Google search? </a:t>
            </a:r>
          </a:p>
          <a:p>
            <a:r>
              <a:rPr lang="en-US" dirty="0" smtClean="0"/>
              <a:t>Books/Magazines/Newspapers, etc. (print materials)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7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databases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5101308" cy="4572000"/>
          </a:xfrm>
        </p:spPr>
      </p:pic>
      <p:sp>
        <p:nvSpPr>
          <p:cNvPr id="5" name="TextBox 4"/>
          <p:cNvSpPr txBox="1"/>
          <p:nvPr/>
        </p:nvSpPr>
        <p:spPr>
          <a:xfrm>
            <a:off x="5791200" y="22860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Databases are always located on an Library/LRC link no matter the institution (college, too!)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6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databases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4715533" cy="2457793"/>
          </a:xfrm>
        </p:spPr>
      </p:pic>
      <p:sp>
        <p:nvSpPr>
          <p:cNvPr id="5" name="TextBox 4"/>
          <p:cNvSpPr txBox="1"/>
          <p:nvPr/>
        </p:nvSpPr>
        <p:spPr>
          <a:xfrm>
            <a:off x="5486400" y="15240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Points of View database covers topics that are controversial. Would that type of database work for our assignment?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850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databases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473075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24384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EBSCO is a database of databases. Should I click “select all” databases for the best results?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19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databases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5318301" cy="4572000"/>
          </a:xfrm>
        </p:spPr>
      </p:pic>
      <p:sp>
        <p:nvSpPr>
          <p:cNvPr id="5" name="TextBox 4"/>
          <p:cNvSpPr txBox="1"/>
          <p:nvPr/>
        </p:nvSpPr>
        <p:spPr>
          <a:xfrm>
            <a:off x="5867400" y="144780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the search term is vague and yielded way too many results. Make your search terms SPECIFIC. Also, notice that there is full-text available. Not all search results can be viewed!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316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databases work?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6992326" cy="2429214"/>
          </a:xfrm>
        </p:spPr>
      </p:pic>
      <p:sp>
        <p:nvSpPr>
          <p:cNvPr id="5" name="TextBox 4"/>
          <p:cNvSpPr txBox="1"/>
          <p:nvPr/>
        </p:nvSpPr>
        <p:spPr>
          <a:xfrm>
            <a:off x="907141" y="4343400"/>
            <a:ext cx="732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EBSCO cites sources for you! Just scroll down to MLA!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7226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428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Research Review</vt:lpstr>
      <vt:lpstr>Requirements:</vt:lpstr>
      <vt:lpstr>Reliability and Validity</vt:lpstr>
      <vt:lpstr>Where do I find reliable sources?</vt:lpstr>
      <vt:lpstr>How do databases work?</vt:lpstr>
      <vt:lpstr>How do databases work?</vt:lpstr>
      <vt:lpstr>How do databases work?</vt:lpstr>
      <vt:lpstr>How do databases work?</vt:lpstr>
      <vt:lpstr>How do databases work?</vt:lpstr>
      <vt:lpstr>How do databases work?</vt:lpstr>
      <vt:lpstr>How does Google Search work?</vt:lpstr>
      <vt:lpstr>How does Google Search Work?</vt:lpstr>
      <vt:lpstr>How does Google Search work? </vt:lpstr>
      <vt:lpstr>How do I synthesize sources from the Internet research?</vt:lpstr>
      <vt:lpstr>Citation- MLA Works Cited Page</vt:lpstr>
      <vt:lpstr>Works Cited Page </vt:lpstr>
      <vt:lpstr>In-text Citation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Review</dc:title>
  <dc:creator>00, 00</dc:creator>
  <cp:lastModifiedBy>00, 00</cp:lastModifiedBy>
  <cp:revision>4</cp:revision>
  <dcterms:created xsi:type="dcterms:W3CDTF">2016-12-05T20:53:30Z</dcterms:created>
  <dcterms:modified xsi:type="dcterms:W3CDTF">2016-12-06T13:19:29Z</dcterms:modified>
</cp:coreProperties>
</file>